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3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6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1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7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7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3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6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2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45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C060B-BCB9-4FB7-B575-64F25CC33BDB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EF584-0AA4-4A3E-B697-A4FF57189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1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Zoo Day in 1</a:t>
            </a:r>
            <a:r>
              <a:rPr lang="en-US" baseline="30000" dirty="0" smtClean="0">
                <a:latin typeface="Comic Sans MS" pitchFamily="66" charset="0"/>
              </a:rPr>
              <a:t>st</a:t>
            </a:r>
            <a:r>
              <a:rPr lang="en-US" dirty="0" smtClean="0">
                <a:latin typeface="Comic Sans MS" pitchFamily="66" charset="0"/>
              </a:rPr>
              <a:t> Grade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1447800"/>
            <a:ext cx="64008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Aparajita" pitchFamily="34" charset="0"/>
              </a:rPr>
              <a:t>Please join us on May 31</a:t>
            </a:r>
            <a:r>
              <a:rPr lang="en-US" baseline="30000" dirty="0" smtClean="0">
                <a:solidFill>
                  <a:schemeClr val="tx1"/>
                </a:solidFill>
                <a:latin typeface="Comic Sans MS" pitchFamily="66" charset="0"/>
                <a:cs typeface="Aparajita" pitchFamily="34" charset="0"/>
              </a:rPr>
              <a:t>st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  <a:cs typeface="Aparajita" pitchFamily="34" charset="0"/>
              </a:rPr>
              <a:t> to celebrate all the wonderful animals we discovered.</a:t>
            </a:r>
            <a:endParaRPr lang="en-US" dirty="0">
              <a:solidFill>
                <a:schemeClr val="tx1"/>
              </a:solidFill>
              <a:latin typeface="Comic Sans MS" pitchFamily="66" charset="0"/>
              <a:cs typeface="Aparajit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4864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  <a:cs typeface="Aparajita" pitchFamily="34" charset="0"/>
              </a:rPr>
              <a:t>The event begins at 11:15am at John Paul II Academy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cs typeface="Aparajita" pitchFamily="34" charset="0"/>
              </a:rPr>
              <a:t>Enjoy lunch with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cs typeface="Aparajita" pitchFamily="34" charset="0"/>
              </a:rPr>
              <a:t>the your little animal, 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cs typeface="Aparajita" pitchFamily="34" charset="0"/>
              </a:rPr>
              <a:t>stretching our legs at recess and visiting the 1</a:t>
            </a:r>
            <a:r>
              <a:rPr lang="en-US" sz="2000" baseline="30000" dirty="0" smtClean="0">
                <a:solidFill>
                  <a:schemeClr val="tx1"/>
                </a:solidFill>
                <a:latin typeface="Comic Sans MS" pitchFamily="66" charset="0"/>
                <a:cs typeface="Aparajita" pitchFamily="34" charset="0"/>
              </a:rPr>
              <a:t>st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cs typeface="Aparajita" pitchFamily="34" charset="0"/>
              </a:rPr>
              <a:t> grade zoo.</a:t>
            </a:r>
            <a:endParaRPr lang="en-US" sz="2000" dirty="0">
              <a:solidFill>
                <a:schemeClr val="tx1"/>
              </a:solidFill>
              <a:latin typeface="Comic Sans MS" pitchFamily="66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9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Zoo Day in 1st Grade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 Day in 1st Grade</dc:title>
  <dc:creator>David Jacobs</dc:creator>
  <cp:lastModifiedBy>David Jacobs</cp:lastModifiedBy>
  <cp:revision>3</cp:revision>
  <dcterms:created xsi:type="dcterms:W3CDTF">2013-05-14T20:36:10Z</dcterms:created>
  <dcterms:modified xsi:type="dcterms:W3CDTF">2013-05-15T15:16:41Z</dcterms:modified>
</cp:coreProperties>
</file>